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96"/>
    <p:restoredTop sz="94354"/>
  </p:normalViewPr>
  <p:slideViewPr>
    <p:cSldViewPr snapToGrid="0" snapToObjects="1">
      <p:cViewPr>
        <p:scale>
          <a:sx n="90" d="100"/>
          <a:sy n="90" d="100"/>
        </p:scale>
        <p:origin x="144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A523D-E415-054A-B6D1-A845A1D4DC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0C857F-0E3B-904A-92B2-A1B75D3DB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9031C-185C-4044-B298-875960CC6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5052C-0D93-744E-AF56-0E9016ACB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D00BF-D103-E845-87EB-2EB413161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021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C5700-5D26-FE42-BA63-98C0055F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005D95-264F-7F47-AADA-2388697425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66197-7E46-9046-9356-131B7D4AA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2B113-FDA7-884D-ACDE-D21DB1E9E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64E47-9EC0-A74E-8016-65DB0519B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537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8DEEEB-819F-354B-8774-FE1006847D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7E363-D81A-B14A-98DD-B55507C198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5C34E-B633-9040-B918-1FDC69FF6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66A9D-1328-0B4E-9DC6-B2AA9472A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A504B-7506-0742-A818-7CB407194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826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672E7-BB1C-D54B-9498-0B8794399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41B61-523E-8140-B70D-40BDDBCCF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C6DFC-94AD-CE42-B77D-00E71AA52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7CA83-5FD7-8C46-9733-E5C0757F8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610AC-B118-B74A-89E2-C8C1F4193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30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F78EC-EC81-2645-A72F-904301C57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BFC597-559F-D447-90BB-746248036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F4AE6-76DB-A64C-8E3F-8DA982C08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E32A6-96F9-AD43-B836-A73E3595C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312B6-1F62-D54D-91BB-2BD8CD9F0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612F9-660F-684C-90E9-4E75AD695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CDBA9-CAF3-BF42-AE59-E4EFB6B527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307C10-5E2C-EF4F-823A-9C246A4A15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BE7C22-0B84-E348-85DC-BB64389A5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C6598-7802-AC4B-9312-B72386D3E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7D088-4E56-E94C-A94C-29D49816D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369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1A939-58B5-B544-A46F-D95AE543B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83551-A307-6C4D-87B1-FB2811D3C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12BAF5-7ECA-6246-BF6E-5D13CF5BF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589FB-68F4-0C42-B5AF-4F485A75E4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E23E6E-5707-404F-89E9-8C99B5E91B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ECA74-8A87-4748-BB04-D2BBA31FF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FE8FC-B995-AC41-A11A-56DCFDB8F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BC3284-8817-004B-AC8E-5DE3CF22F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215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1FA5F-6EA0-AE42-B4F4-72909FB25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EE871-3668-374E-98E7-F32E59A6F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72FE99-25F3-5B4C-AC23-5E203AA7B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08143-9C94-6B43-90E2-98AA4D889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823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783502-9595-1842-9017-8B1CD4AAD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C2958D-4594-804E-8EC6-6497013FC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E2403-62C2-CF40-84D2-EE60EC87D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348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5A392-96F8-624E-B640-32EB7A376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BBEF3-DA60-6243-A604-4B0115877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2E406-D2FA-7045-8329-EB095FD31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3C2EF9-BEA5-B142-8B1A-653BAA5EA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8D90A-1302-3D4D-9DCF-7C8567728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9E1ECA-5207-4146-A23D-969E42D60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553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6887C-8BF0-AA4E-B10D-A4A09D69F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A0E511-37B7-2948-9DEE-4136CE5999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40AF6E-7433-5347-83A4-17EDFCB62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FC33F-A3B7-3646-BCB7-CC5D830FE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FD7C1-CBD6-0F40-AC0A-6CAFC8524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2A508-23F6-BC4F-8A54-9AA5B55C3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569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813747-C4E2-064D-8430-63DD62F0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66395-32E2-014D-9239-3F18D39E6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E271F-4182-0F4B-8FA2-AA83335828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2A152-3DB3-154D-B7A2-E7CA53814E63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D9197-9A16-2D4A-9F84-9F34543B4C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C8DEC-9190-2A4A-ABF4-D2F68C4774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7F7C3A-F8EF-3143-81E1-C24B6EC63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91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"/><Relationship Id="rId4" Type="http://schemas.openxmlformats.org/officeDocument/2006/relationships/image" Target="../media/image7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of a human body&#10;&#10;Description automatically generated">
            <a:extLst>
              <a:ext uri="{FF2B5EF4-FFF2-40B4-BE49-F238E27FC236}">
                <a16:creationId xmlns:a16="http://schemas.microsoft.com/office/drawing/2014/main" id="{453DF297-75A5-EF43-BBD0-DB12DF933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310" y="1968553"/>
            <a:ext cx="2336800" cy="1676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9C7F85-F782-0A4A-99B4-7633F303C30F}"/>
              </a:ext>
            </a:extLst>
          </p:cNvPr>
          <p:cNvSpPr txBox="1"/>
          <p:nvPr/>
        </p:nvSpPr>
        <p:spPr>
          <a:xfrm>
            <a:off x="5117310" y="2343150"/>
            <a:ext cx="61747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lumen, l(t)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E1FCE6-824A-974A-B266-C7CD9E3C8E64}"/>
              </a:ext>
            </a:extLst>
          </p:cNvPr>
          <p:cNvSpPr txBox="1"/>
          <p:nvPr/>
        </p:nvSpPr>
        <p:spPr>
          <a:xfrm>
            <a:off x="5380835" y="3090446"/>
            <a:ext cx="8515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midgut</a:t>
            </a:r>
          </a:p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epithelium, m(t)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5C748A-2035-B24A-8453-F33CACC2175A}"/>
              </a:ext>
            </a:extLst>
          </p:cNvPr>
          <p:cNvSpPr txBox="1"/>
          <p:nvPr/>
        </p:nvSpPr>
        <p:spPr>
          <a:xfrm>
            <a:off x="6177424" y="3090446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tissues</a:t>
            </a:r>
          </a:p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including salivary</a:t>
            </a:r>
          </a:p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glands, m(t)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E0962BA-6835-634A-BFF9-07B156053971}"/>
              </a:ext>
            </a:extLst>
          </p:cNvPr>
          <p:cNvCxnSpPr>
            <a:cxnSpLocks/>
          </p:cNvCxnSpPr>
          <p:nvPr/>
        </p:nvCxnSpPr>
        <p:spPr>
          <a:xfrm flipV="1">
            <a:off x="5746750" y="2349500"/>
            <a:ext cx="374650" cy="144000"/>
          </a:xfrm>
          <a:prstGeom prst="straightConnector1">
            <a:avLst/>
          </a:prstGeom>
          <a:ln w="5080">
            <a:solidFill>
              <a:schemeClr val="tx1"/>
            </a:solidFill>
            <a:headEnd type="triangl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E495CEA-9900-4A45-A751-DED78A8074F0}"/>
              </a:ext>
            </a:extLst>
          </p:cNvPr>
          <p:cNvCxnSpPr/>
          <p:nvPr/>
        </p:nvCxnSpPr>
        <p:spPr>
          <a:xfrm flipH="1" flipV="1">
            <a:off x="5746750" y="2108200"/>
            <a:ext cx="187325" cy="313300"/>
          </a:xfrm>
          <a:prstGeom prst="line">
            <a:avLst/>
          </a:prstGeom>
          <a:ln w="5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3A19EBB-1791-C740-B16A-BB8C59374A1B}"/>
              </a:ext>
            </a:extLst>
          </p:cNvPr>
          <p:cNvSpPr txBox="1"/>
          <p:nvPr/>
        </p:nvSpPr>
        <p:spPr>
          <a:xfrm>
            <a:off x="5279235" y="1937233"/>
            <a:ext cx="11047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epithelium length, x(t)</a:t>
            </a:r>
          </a:p>
        </p:txBody>
      </p:sp>
    </p:spTree>
    <p:extLst>
      <p:ext uri="{BB962C8B-B14F-4D97-AF65-F5344CB8AC3E}">
        <p14:creationId xmlns:p14="http://schemas.microsoft.com/office/powerpoint/2010/main" val="775680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521E2-D7B9-BE4F-A64D-E36861589F2B}"/>
              </a:ext>
            </a:extLst>
          </p:cNvPr>
          <p:cNvCxnSpPr>
            <a:cxnSpLocks/>
          </p:cNvCxnSpPr>
          <p:nvPr/>
        </p:nvCxnSpPr>
        <p:spPr>
          <a:xfrm>
            <a:off x="1924493" y="180753"/>
            <a:ext cx="0" cy="27590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black and white image of a bug&#10;&#10;Description automatically generated">
            <a:extLst>
              <a:ext uri="{FF2B5EF4-FFF2-40B4-BE49-F238E27FC236}">
                <a16:creationId xmlns:a16="http://schemas.microsoft.com/office/drawing/2014/main" id="{1012D75D-4F89-774D-9C3B-6A7AAE5A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 flipH="1">
            <a:off x="1707615" y="582430"/>
            <a:ext cx="860701" cy="395306"/>
          </a:xfrm>
          <a:prstGeom prst="rect">
            <a:avLst/>
          </a:prstGeom>
        </p:spPr>
      </p:pic>
      <p:pic>
        <p:nvPicPr>
          <p:cNvPr id="14" name="Picture 13" descr="A black and white image of a bug&#10;&#10;Description automatically generated">
            <a:extLst>
              <a:ext uri="{FF2B5EF4-FFF2-40B4-BE49-F238E27FC236}">
                <a16:creationId xmlns:a16="http://schemas.microsoft.com/office/drawing/2014/main" id="{E80E59C6-538A-0F4C-AEB8-ADB4FD4DB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 flipH="1">
            <a:off x="1699705" y="1621236"/>
            <a:ext cx="860701" cy="39530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47832CD-8B84-634E-BA60-3AF98B8C7A17}"/>
              </a:ext>
            </a:extLst>
          </p:cNvPr>
          <p:cNvSpPr/>
          <p:nvPr/>
        </p:nvSpPr>
        <p:spPr>
          <a:xfrm>
            <a:off x="1392926" y="287136"/>
            <a:ext cx="510343" cy="255181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CC46A02-79F6-704D-9667-AB7AF608DF6B}"/>
              </a:ext>
            </a:extLst>
          </p:cNvPr>
          <p:cNvCxnSpPr>
            <a:cxnSpLocks/>
          </p:cNvCxnSpPr>
          <p:nvPr/>
        </p:nvCxnSpPr>
        <p:spPr>
          <a:xfrm flipH="1">
            <a:off x="1392926" y="3033824"/>
            <a:ext cx="6485800" cy="0"/>
          </a:xfrm>
          <a:prstGeom prst="line">
            <a:avLst/>
          </a:prstGeom>
          <a:ln w="19050">
            <a:solidFill>
              <a:schemeClr val="tx1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8BAC743D-72FB-3143-97C6-2489C16D12FA}"/>
              </a:ext>
            </a:extLst>
          </p:cNvPr>
          <p:cNvGrpSpPr/>
          <p:nvPr/>
        </p:nvGrpSpPr>
        <p:grpSpPr>
          <a:xfrm>
            <a:off x="5564735" y="92186"/>
            <a:ext cx="1671298" cy="1605627"/>
            <a:chOff x="5335683" y="79511"/>
            <a:chExt cx="1671298" cy="1605627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39D1850-E0E4-664F-8F36-B3F31E0FCF26}"/>
                </a:ext>
              </a:extLst>
            </p:cNvPr>
            <p:cNvSpPr txBox="1"/>
            <p:nvPr/>
          </p:nvSpPr>
          <p:spPr>
            <a:xfrm rot="16200000">
              <a:off x="4894696" y="520498"/>
              <a:ext cx="12513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DENV titer</a:t>
              </a:r>
            </a:p>
          </p:txBody>
        </p: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F32444EE-2B94-9E4B-9B78-D9110964F974}"/>
                </a:ext>
              </a:extLst>
            </p:cNvPr>
            <p:cNvGrpSpPr/>
            <p:nvPr/>
          </p:nvGrpSpPr>
          <p:grpSpPr>
            <a:xfrm>
              <a:off x="5765071" y="174083"/>
              <a:ext cx="950456" cy="1150066"/>
              <a:chOff x="5621891" y="144819"/>
              <a:chExt cx="1410113" cy="1706258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C6E3559E-2792-FB4E-B073-A7D199725F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21891" y="1851077"/>
                <a:ext cx="1410113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2FB8B337-8D32-5347-84F1-94670BC86E3B}"/>
                  </a:ext>
                </a:extLst>
              </p:cNvPr>
              <p:cNvSpPr/>
              <p:nvPr/>
            </p:nvSpPr>
            <p:spPr>
              <a:xfrm>
                <a:off x="6033017" y="418535"/>
                <a:ext cx="212651" cy="143254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37D0140B-F962-054C-A6E3-8B6E2B7E8E82}"/>
                  </a:ext>
                </a:extLst>
              </p:cNvPr>
              <p:cNvSpPr/>
              <p:nvPr/>
            </p:nvSpPr>
            <p:spPr>
              <a:xfrm>
                <a:off x="6684484" y="917296"/>
                <a:ext cx="212651" cy="92874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AFD18B99-D3B6-904A-B169-BA352A95FC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21891" y="144819"/>
                <a:ext cx="0" cy="170625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503486E-7954-5242-A3A2-7986CD53B3EE}"/>
                </a:ext>
              </a:extLst>
            </p:cNvPr>
            <p:cNvSpPr txBox="1"/>
            <p:nvPr/>
          </p:nvSpPr>
          <p:spPr>
            <a:xfrm>
              <a:off x="5600014" y="1315806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Midgut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9EAE8EC-618A-3849-8F33-5C6F67EB4E60}"/>
                </a:ext>
              </a:extLst>
            </p:cNvPr>
            <p:cNvSpPr txBox="1"/>
            <p:nvPr/>
          </p:nvSpPr>
          <p:spPr>
            <a:xfrm>
              <a:off x="6373474" y="1315806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Legs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F1D0DAB-B1F4-C34C-A1B8-583F65E4B06B}"/>
              </a:ext>
            </a:extLst>
          </p:cNvPr>
          <p:cNvGrpSpPr/>
          <p:nvPr/>
        </p:nvGrpSpPr>
        <p:grpSpPr>
          <a:xfrm>
            <a:off x="3073927" y="636725"/>
            <a:ext cx="469524" cy="888735"/>
            <a:chOff x="3776411" y="266353"/>
            <a:chExt cx="469524" cy="888735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9EEAB86-2DCE-224A-A965-3538683F7780}"/>
                </a:ext>
              </a:extLst>
            </p:cNvPr>
            <p:cNvCxnSpPr>
              <a:cxnSpLocks/>
            </p:cNvCxnSpPr>
            <p:nvPr/>
          </p:nvCxnSpPr>
          <p:spPr>
            <a:xfrm>
              <a:off x="3776411" y="294386"/>
              <a:ext cx="412818" cy="8607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6840EFE-B4E3-354D-8E3A-FEAE9B80BBB3}"/>
                </a:ext>
              </a:extLst>
            </p:cNvPr>
            <p:cNvCxnSpPr>
              <a:cxnSpLocks/>
            </p:cNvCxnSpPr>
            <p:nvPr/>
          </p:nvCxnSpPr>
          <p:spPr>
            <a:xfrm>
              <a:off x="3833117" y="266353"/>
              <a:ext cx="412818" cy="8607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B960704-2E1A-2646-BA13-72ED62AB12E7}"/>
              </a:ext>
            </a:extLst>
          </p:cNvPr>
          <p:cNvGrpSpPr/>
          <p:nvPr/>
        </p:nvGrpSpPr>
        <p:grpSpPr>
          <a:xfrm rot="2708335">
            <a:off x="3942254" y="548856"/>
            <a:ext cx="469524" cy="888735"/>
            <a:chOff x="3776411" y="266353"/>
            <a:chExt cx="469524" cy="888735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9F6807C-3FB2-9E48-BC64-293A33518FB1}"/>
                </a:ext>
              </a:extLst>
            </p:cNvPr>
            <p:cNvCxnSpPr>
              <a:cxnSpLocks/>
            </p:cNvCxnSpPr>
            <p:nvPr/>
          </p:nvCxnSpPr>
          <p:spPr>
            <a:xfrm>
              <a:off x="3776411" y="294386"/>
              <a:ext cx="412818" cy="8607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AEF5BE7-2AA4-734E-B07E-8375DCCF689A}"/>
                </a:ext>
              </a:extLst>
            </p:cNvPr>
            <p:cNvCxnSpPr>
              <a:cxnSpLocks/>
            </p:cNvCxnSpPr>
            <p:nvPr/>
          </p:nvCxnSpPr>
          <p:spPr>
            <a:xfrm>
              <a:off x="3833117" y="266353"/>
              <a:ext cx="412818" cy="8607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FCEC353C-A755-0048-A8BF-03A7CF65FB21}"/>
              </a:ext>
            </a:extLst>
          </p:cNvPr>
          <p:cNvSpPr txBox="1"/>
          <p:nvPr/>
        </p:nvSpPr>
        <p:spPr>
          <a:xfrm>
            <a:off x="3340454" y="4452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DD1671C-FE5E-114D-B47F-E0816892F8CB}"/>
              </a:ext>
            </a:extLst>
          </p:cNvPr>
          <p:cNvCxnSpPr>
            <a:cxnSpLocks/>
          </p:cNvCxnSpPr>
          <p:nvPr/>
        </p:nvCxnSpPr>
        <p:spPr>
          <a:xfrm flipV="1">
            <a:off x="4360241" y="1077832"/>
            <a:ext cx="976463" cy="59403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54030C66-37F8-BF48-B9B0-4B9D4D17D107}"/>
              </a:ext>
            </a:extLst>
          </p:cNvPr>
          <p:cNvSpPr txBox="1"/>
          <p:nvPr/>
        </p:nvSpPr>
        <p:spPr>
          <a:xfrm>
            <a:off x="6412853" y="3092328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Days post infection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257F45B-E681-0142-A8CD-2E676AA171EC}"/>
              </a:ext>
            </a:extLst>
          </p:cNvPr>
          <p:cNvSpPr txBox="1"/>
          <p:nvPr/>
        </p:nvSpPr>
        <p:spPr>
          <a:xfrm>
            <a:off x="429290" y="670381"/>
            <a:ext cx="95410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Dilution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1:1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1:5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1:12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1:20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1:25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339FC9C-F8CD-C945-A74E-E836C5D79D7C}"/>
              </a:ext>
            </a:extLst>
          </p:cNvPr>
          <p:cNvCxnSpPr>
            <a:cxnSpLocks/>
          </p:cNvCxnSpPr>
          <p:nvPr/>
        </p:nvCxnSpPr>
        <p:spPr>
          <a:xfrm flipV="1">
            <a:off x="4075206" y="2737945"/>
            <a:ext cx="0" cy="40379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61E15E9-F459-C748-A171-BFE11B84442F}"/>
              </a:ext>
            </a:extLst>
          </p:cNvPr>
          <p:cNvCxnSpPr>
            <a:cxnSpLocks/>
          </p:cNvCxnSpPr>
          <p:nvPr/>
        </p:nvCxnSpPr>
        <p:spPr>
          <a:xfrm>
            <a:off x="1925953" y="3495438"/>
            <a:ext cx="0" cy="276822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 descr="A black and white image of a bug&#10;&#10;Description automatically generated">
            <a:extLst>
              <a:ext uri="{FF2B5EF4-FFF2-40B4-BE49-F238E27FC236}">
                <a16:creationId xmlns:a16="http://schemas.microsoft.com/office/drawing/2014/main" id="{ABE06111-B606-F14E-BB7F-2902CA46B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 flipH="1">
            <a:off x="1688462" y="4006681"/>
            <a:ext cx="860701" cy="395306"/>
          </a:xfrm>
          <a:prstGeom prst="rect">
            <a:avLst/>
          </a:prstGeom>
        </p:spPr>
      </p:pic>
      <p:pic>
        <p:nvPicPr>
          <p:cNvPr id="78" name="Picture 77" descr="A black and white image of a bug&#10;&#10;Description automatically generated">
            <a:extLst>
              <a:ext uri="{FF2B5EF4-FFF2-40B4-BE49-F238E27FC236}">
                <a16:creationId xmlns:a16="http://schemas.microsoft.com/office/drawing/2014/main" id="{FE686CAB-FAD7-814E-8A69-EE217D515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 flipH="1">
            <a:off x="1688462" y="5095346"/>
            <a:ext cx="860701" cy="395306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B4B2B2FB-D167-984B-9E60-A84EEFD84549}"/>
              </a:ext>
            </a:extLst>
          </p:cNvPr>
          <p:cNvSpPr/>
          <p:nvPr/>
        </p:nvSpPr>
        <p:spPr>
          <a:xfrm>
            <a:off x="1395251" y="3601820"/>
            <a:ext cx="510343" cy="255181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523760F-7EB2-4141-8A5C-13D447DDB590}"/>
              </a:ext>
            </a:extLst>
          </p:cNvPr>
          <p:cNvCxnSpPr>
            <a:cxnSpLocks/>
          </p:cNvCxnSpPr>
          <p:nvPr/>
        </p:nvCxnSpPr>
        <p:spPr>
          <a:xfrm flipH="1">
            <a:off x="1553881" y="6348509"/>
            <a:ext cx="6485800" cy="0"/>
          </a:xfrm>
          <a:prstGeom prst="line">
            <a:avLst/>
          </a:prstGeom>
          <a:ln w="19050">
            <a:solidFill>
              <a:schemeClr val="tx1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6068C27C-A62E-6E40-B4CA-3C89262CDEEB}"/>
              </a:ext>
            </a:extLst>
          </p:cNvPr>
          <p:cNvSpPr txBox="1"/>
          <p:nvPr/>
        </p:nvSpPr>
        <p:spPr>
          <a:xfrm>
            <a:off x="429290" y="3985066"/>
            <a:ext cx="954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Dilution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1:5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37DD3C33-BDF2-864F-A05A-30560B7A43BB}"/>
              </a:ext>
            </a:extLst>
          </p:cNvPr>
          <p:cNvCxnSpPr>
            <a:cxnSpLocks/>
          </p:cNvCxnSpPr>
          <p:nvPr/>
        </p:nvCxnSpPr>
        <p:spPr>
          <a:xfrm flipV="1">
            <a:off x="4839710" y="2737945"/>
            <a:ext cx="0" cy="40379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C4BAC949-DD9A-7E47-8113-CC18F8AC0506}"/>
              </a:ext>
            </a:extLst>
          </p:cNvPr>
          <p:cNvCxnSpPr>
            <a:cxnSpLocks/>
          </p:cNvCxnSpPr>
          <p:nvPr/>
        </p:nvCxnSpPr>
        <p:spPr>
          <a:xfrm flipV="1">
            <a:off x="5792058" y="2737945"/>
            <a:ext cx="0" cy="40379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861A07A1-A5BD-754B-B473-E780FDE667D0}"/>
              </a:ext>
            </a:extLst>
          </p:cNvPr>
          <p:cNvSpPr txBox="1"/>
          <p:nvPr/>
        </p:nvSpPr>
        <p:spPr>
          <a:xfrm>
            <a:off x="3936079" y="307431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0BC4D57E-EE65-E049-B4E0-3983C28F50BA}"/>
              </a:ext>
            </a:extLst>
          </p:cNvPr>
          <p:cNvSpPr txBox="1"/>
          <p:nvPr/>
        </p:nvSpPr>
        <p:spPr>
          <a:xfrm>
            <a:off x="4697226" y="307431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1798C36-7C19-4D4F-8F48-7812071B7C43}"/>
              </a:ext>
            </a:extLst>
          </p:cNvPr>
          <p:cNvSpPr txBox="1"/>
          <p:nvPr/>
        </p:nvSpPr>
        <p:spPr>
          <a:xfrm>
            <a:off x="5651566" y="307431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B55D9AB9-A0DD-204A-A146-37977D68D7C6}"/>
              </a:ext>
            </a:extLst>
          </p:cNvPr>
          <p:cNvGrpSpPr/>
          <p:nvPr/>
        </p:nvGrpSpPr>
        <p:grpSpPr>
          <a:xfrm>
            <a:off x="1403218" y="505228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20" name="Triangle 119">
              <a:extLst>
                <a:ext uri="{FF2B5EF4-FFF2-40B4-BE49-F238E27FC236}">
                  <a16:creationId xmlns:a16="http://schemas.microsoft.com/office/drawing/2014/main" id="{6D5DD0E6-6710-1148-937E-37BB015AEE53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Triangle 120">
              <a:extLst>
                <a:ext uri="{FF2B5EF4-FFF2-40B4-BE49-F238E27FC236}">
                  <a16:creationId xmlns:a16="http://schemas.microsoft.com/office/drawing/2014/main" id="{C4EC72B0-917C-134C-88FE-149BA1283E66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Triangle 121">
              <a:extLst>
                <a:ext uri="{FF2B5EF4-FFF2-40B4-BE49-F238E27FC236}">
                  <a16:creationId xmlns:a16="http://schemas.microsoft.com/office/drawing/2014/main" id="{15382DE1-5E17-864E-A99C-98E823795BB8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Triangle 122">
              <a:extLst>
                <a:ext uri="{FF2B5EF4-FFF2-40B4-BE49-F238E27FC236}">
                  <a16:creationId xmlns:a16="http://schemas.microsoft.com/office/drawing/2014/main" id="{EBD6DDE0-01C5-D541-830E-4E962334A472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012A9D8B-C567-A04B-BD43-41DA79656798}"/>
              </a:ext>
            </a:extLst>
          </p:cNvPr>
          <p:cNvGrpSpPr/>
          <p:nvPr/>
        </p:nvGrpSpPr>
        <p:grpSpPr>
          <a:xfrm>
            <a:off x="1630579" y="720908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37" name="Triangle 136">
              <a:extLst>
                <a:ext uri="{FF2B5EF4-FFF2-40B4-BE49-F238E27FC236}">
                  <a16:creationId xmlns:a16="http://schemas.microsoft.com/office/drawing/2014/main" id="{1074A72A-1134-2448-BB3A-D49A9BE0DCA9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Triangle 137">
              <a:extLst>
                <a:ext uri="{FF2B5EF4-FFF2-40B4-BE49-F238E27FC236}">
                  <a16:creationId xmlns:a16="http://schemas.microsoft.com/office/drawing/2014/main" id="{22D134C6-8766-9048-AC7B-AB21241536A7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Triangle 138">
              <a:extLst>
                <a:ext uri="{FF2B5EF4-FFF2-40B4-BE49-F238E27FC236}">
                  <a16:creationId xmlns:a16="http://schemas.microsoft.com/office/drawing/2014/main" id="{0DF24E85-3558-B248-B006-7792DDABF555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riangle 139">
              <a:extLst>
                <a:ext uri="{FF2B5EF4-FFF2-40B4-BE49-F238E27FC236}">
                  <a16:creationId xmlns:a16="http://schemas.microsoft.com/office/drawing/2014/main" id="{0225BCF6-FA8D-DD4D-B490-60AD86E2EEBB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B25B50D8-08EE-C94D-83E0-C3057A17BB07}"/>
              </a:ext>
            </a:extLst>
          </p:cNvPr>
          <p:cNvGrpSpPr/>
          <p:nvPr/>
        </p:nvGrpSpPr>
        <p:grpSpPr>
          <a:xfrm>
            <a:off x="1619717" y="1598654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42" name="Triangle 141">
              <a:extLst>
                <a:ext uri="{FF2B5EF4-FFF2-40B4-BE49-F238E27FC236}">
                  <a16:creationId xmlns:a16="http://schemas.microsoft.com/office/drawing/2014/main" id="{9EF77144-1DC1-8548-BEBF-4BFA1435A71D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Triangle 142">
              <a:extLst>
                <a:ext uri="{FF2B5EF4-FFF2-40B4-BE49-F238E27FC236}">
                  <a16:creationId xmlns:a16="http://schemas.microsoft.com/office/drawing/2014/main" id="{0B7B5BC7-6441-9540-9B23-1C3A9D46A2E0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Triangle 143">
              <a:extLst>
                <a:ext uri="{FF2B5EF4-FFF2-40B4-BE49-F238E27FC236}">
                  <a16:creationId xmlns:a16="http://schemas.microsoft.com/office/drawing/2014/main" id="{E0716BD4-6FC9-8844-BDEF-8EA867DBC54B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Triangle 144">
              <a:extLst>
                <a:ext uri="{FF2B5EF4-FFF2-40B4-BE49-F238E27FC236}">
                  <a16:creationId xmlns:a16="http://schemas.microsoft.com/office/drawing/2014/main" id="{E2DD6981-54BD-3E47-BE83-0FBBCB9994C0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CE355651-9C6E-6346-8D5B-4AF5E93540DA}"/>
              </a:ext>
            </a:extLst>
          </p:cNvPr>
          <p:cNvGrpSpPr/>
          <p:nvPr/>
        </p:nvGrpSpPr>
        <p:grpSpPr>
          <a:xfrm>
            <a:off x="1665131" y="1066402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47" name="Triangle 146">
              <a:extLst>
                <a:ext uri="{FF2B5EF4-FFF2-40B4-BE49-F238E27FC236}">
                  <a16:creationId xmlns:a16="http://schemas.microsoft.com/office/drawing/2014/main" id="{988FCC4C-0AE2-0A40-A303-63FC987131CE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Triangle 147">
              <a:extLst>
                <a:ext uri="{FF2B5EF4-FFF2-40B4-BE49-F238E27FC236}">
                  <a16:creationId xmlns:a16="http://schemas.microsoft.com/office/drawing/2014/main" id="{B7095EB3-6863-E743-BC08-E0B1C78E76CF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Triangle 148">
              <a:extLst>
                <a:ext uri="{FF2B5EF4-FFF2-40B4-BE49-F238E27FC236}">
                  <a16:creationId xmlns:a16="http://schemas.microsoft.com/office/drawing/2014/main" id="{9BAEA633-B72F-2445-9E7D-02CCA1F53E66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Triangle 149">
              <a:extLst>
                <a:ext uri="{FF2B5EF4-FFF2-40B4-BE49-F238E27FC236}">
                  <a16:creationId xmlns:a16="http://schemas.microsoft.com/office/drawing/2014/main" id="{B24C1000-260A-9848-B747-91277410F3B5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432B5F5C-196E-2D4E-BB83-BC6A561864BD}"/>
              </a:ext>
            </a:extLst>
          </p:cNvPr>
          <p:cNvGrpSpPr/>
          <p:nvPr/>
        </p:nvGrpSpPr>
        <p:grpSpPr>
          <a:xfrm>
            <a:off x="1476843" y="1823443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52" name="Triangle 151">
              <a:extLst>
                <a:ext uri="{FF2B5EF4-FFF2-40B4-BE49-F238E27FC236}">
                  <a16:creationId xmlns:a16="http://schemas.microsoft.com/office/drawing/2014/main" id="{88226F5E-C3F9-8548-B959-1B8FAE9D7A5B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Triangle 152">
              <a:extLst>
                <a:ext uri="{FF2B5EF4-FFF2-40B4-BE49-F238E27FC236}">
                  <a16:creationId xmlns:a16="http://schemas.microsoft.com/office/drawing/2014/main" id="{678042E4-719C-E947-BB76-F2C0C32E7286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Triangle 153">
              <a:extLst>
                <a:ext uri="{FF2B5EF4-FFF2-40B4-BE49-F238E27FC236}">
                  <a16:creationId xmlns:a16="http://schemas.microsoft.com/office/drawing/2014/main" id="{7ADFAE6F-977E-EB41-BC6C-4E835FD2E906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Triangle 154">
              <a:extLst>
                <a:ext uri="{FF2B5EF4-FFF2-40B4-BE49-F238E27FC236}">
                  <a16:creationId xmlns:a16="http://schemas.microsoft.com/office/drawing/2014/main" id="{37E3AE6F-32A2-DB42-B890-FA3987176FBB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D2BDD30A-1B3F-2D42-8A52-54B1F6666812}"/>
              </a:ext>
            </a:extLst>
          </p:cNvPr>
          <p:cNvGrpSpPr/>
          <p:nvPr/>
        </p:nvGrpSpPr>
        <p:grpSpPr>
          <a:xfrm>
            <a:off x="1597347" y="2242404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57" name="Triangle 156">
              <a:extLst>
                <a:ext uri="{FF2B5EF4-FFF2-40B4-BE49-F238E27FC236}">
                  <a16:creationId xmlns:a16="http://schemas.microsoft.com/office/drawing/2014/main" id="{3D37FD8E-4CED-154C-851F-253C737EA2E0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Triangle 157">
              <a:extLst>
                <a:ext uri="{FF2B5EF4-FFF2-40B4-BE49-F238E27FC236}">
                  <a16:creationId xmlns:a16="http://schemas.microsoft.com/office/drawing/2014/main" id="{248D46ED-6254-7441-901B-FB74F5337596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Triangle 158">
              <a:extLst>
                <a:ext uri="{FF2B5EF4-FFF2-40B4-BE49-F238E27FC236}">
                  <a16:creationId xmlns:a16="http://schemas.microsoft.com/office/drawing/2014/main" id="{490E9103-46E8-D04B-A3EA-3C2D83F915A0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Triangle 159">
              <a:extLst>
                <a:ext uri="{FF2B5EF4-FFF2-40B4-BE49-F238E27FC236}">
                  <a16:creationId xmlns:a16="http://schemas.microsoft.com/office/drawing/2014/main" id="{4F461444-4FC3-0542-B1C1-1B6508C2E333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93B7BA20-D496-8343-877C-041DFB847567}"/>
              </a:ext>
            </a:extLst>
          </p:cNvPr>
          <p:cNvGrpSpPr/>
          <p:nvPr/>
        </p:nvGrpSpPr>
        <p:grpSpPr>
          <a:xfrm>
            <a:off x="1399186" y="4075516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62" name="Triangle 161">
              <a:extLst>
                <a:ext uri="{FF2B5EF4-FFF2-40B4-BE49-F238E27FC236}">
                  <a16:creationId xmlns:a16="http://schemas.microsoft.com/office/drawing/2014/main" id="{6602123B-3178-FF4D-8908-62BFF4710B27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Triangle 162">
              <a:extLst>
                <a:ext uri="{FF2B5EF4-FFF2-40B4-BE49-F238E27FC236}">
                  <a16:creationId xmlns:a16="http://schemas.microsoft.com/office/drawing/2014/main" id="{E1801F97-832A-5746-ADDD-E21449278FF6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Triangle 163">
              <a:extLst>
                <a:ext uri="{FF2B5EF4-FFF2-40B4-BE49-F238E27FC236}">
                  <a16:creationId xmlns:a16="http://schemas.microsoft.com/office/drawing/2014/main" id="{48EC3F69-45D6-F24F-9A7A-1965BBA402C2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Triangle 164">
              <a:extLst>
                <a:ext uri="{FF2B5EF4-FFF2-40B4-BE49-F238E27FC236}">
                  <a16:creationId xmlns:a16="http://schemas.microsoft.com/office/drawing/2014/main" id="{E2E2D32A-11BF-784F-8AA7-180BD27CB41C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E5BBBE48-A8C0-9D44-B43D-7D531C4820C1}"/>
              </a:ext>
            </a:extLst>
          </p:cNvPr>
          <p:cNvGrpSpPr/>
          <p:nvPr/>
        </p:nvGrpSpPr>
        <p:grpSpPr>
          <a:xfrm>
            <a:off x="1615685" y="5168942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67" name="Triangle 166">
              <a:extLst>
                <a:ext uri="{FF2B5EF4-FFF2-40B4-BE49-F238E27FC236}">
                  <a16:creationId xmlns:a16="http://schemas.microsoft.com/office/drawing/2014/main" id="{DB0F414E-26F7-3947-AD4B-E195F894C686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Triangle 167">
              <a:extLst>
                <a:ext uri="{FF2B5EF4-FFF2-40B4-BE49-F238E27FC236}">
                  <a16:creationId xmlns:a16="http://schemas.microsoft.com/office/drawing/2014/main" id="{EAB56A08-A1B0-794F-9449-D19B47AB52DF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Triangle 168">
              <a:extLst>
                <a:ext uri="{FF2B5EF4-FFF2-40B4-BE49-F238E27FC236}">
                  <a16:creationId xmlns:a16="http://schemas.microsoft.com/office/drawing/2014/main" id="{BF662615-1E7C-5949-8F6B-B3A1BD7F997B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Triangle 169">
              <a:extLst>
                <a:ext uri="{FF2B5EF4-FFF2-40B4-BE49-F238E27FC236}">
                  <a16:creationId xmlns:a16="http://schemas.microsoft.com/office/drawing/2014/main" id="{44CD2D65-5B8B-9843-8243-70BE8BF7040B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41382AF4-3C94-7A41-B047-2C4D95AE93F6}"/>
              </a:ext>
            </a:extLst>
          </p:cNvPr>
          <p:cNvGrpSpPr/>
          <p:nvPr/>
        </p:nvGrpSpPr>
        <p:grpSpPr>
          <a:xfrm>
            <a:off x="1661099" y="4636690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72" name="Triangle 171">
              <a:extLst>
                <a:ext uri="{FF2B5EF4-FFF2-40B4-BE49-F238E27FC236}">
                  <a16:creationId xmlns:a16="http://schemas.microsoft.com/office/drawing/2014/main" id="{8B83D6C5-7242-E04E-B98A-987C9DBEDB9C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Triangle 172">
              <a:extLst>
                <a:ext uri="{FF2B5EF4-FFF2-40B4-BE49-F238E27FC236}">
                  <a16:creationId xmlns:a16="http://schemas.microsoft.com/office/drawing/2014/main" id="{B28E2BAF-66E0-3E4E-8DFE-BCC2281A20FF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Triangle 173">
              <a:extLst>
                <a:ext uri="{FF2B5EF4-FFF2-40B4-BE49-F238E27FC236}">
                  <a16:creationId xmlns:a16="http://schemas.microsoft.com/office/drawing/2014/main" id="{6C4E3455-DEDA-0346-B3A3-8A953D0670F3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Triangle 174">
              <a:extLst>
                <a:ext uri="{FF2B5EF4-FFF2-40B4-BE49-F238E27FC236}">
                  <a16:creationId xmlns:a16="http://schemas.microsoft.com/office/drawing/2014/main" id="{2639AC05-E6EB-4444-BD79-2F8B43885D19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BDB18FFA-3696-B64E-BF43-9C66049FE3CA}"/>
              </a:ext>
            </a:extLst>
          </p:cNvPr>
          <p:cNvGrpSpPr/>
          <p:nvPr/>
        </p:nvGrpSpPr>
        <p:grpSpPr>
          <a:xfrm>
            <a:off x="1472811" y="5393731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77" name="Triangle 176">
              <a:extLst>
                <a:ext uri="{FF2B5EF4-FFF2-40B4-BE49-F238E27FC236}">
                  <a16:creationId xmlns:a16="http://schemas.microsoft.com/office/drawing/2014/main" id="{32822793-9C92-BF42-88C4-8A60E00F6181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Triangle 177">
              <a:extLst>
                <a:ext uri="{FF2B5EF4-FFF2-40B4-BE49-F238E27FC236}">
                  <a16:creationId xmlns:a16="http://schemas.microsoft.com/office/drawing/2014/main" id="{C5C4A84D-CD56-1244-B158-66EC2E312067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Triangle 178">
              <a:extLst>
                <a:ext uri="{FF2B5EF4-FFF2-40B4-BE49-F238E27FC236}">
                  <a16:creationId xmlns:a16="http://schemas.microsoft.com/office/drawing/2014/main" id="{247BA9B7-1BF4-CC47-91CF-0C206439C7A8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Triangle 179">
              <a:extLst>
                <a:ext uri="{FF2B5EF4-FFF2-40B4-BE49-F238E27FC236}">
                  <a16:creationId xmlns:a16="http://schemas.microsoft.com/office/drawing/2014/main" id="{6A63C6CD-A148-B04E-81DC-EB15D692C28A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6F3B730C-1F19-C544-B375-51AD1517617C}"/>
              </a:ext>
            </a:extLst>
          </p:cNvPr>
          <p:cNvGrpSpPr/>
          <p:nvPr/>
        </p:nvGrpSpPr>
        <p:grpSpPr>
          <a:xfrm>
            <a:off x="1593315" y="5812692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82" name="Triangle 181">
              <a:extLst>
                <a:ext uri="{FF2B5EF4-FFF2-40B4-BE49-F238E27FC236}">
                  <a16:creationId xmlns:a16="http://schemas.microsoft.com/office/drawing/2014/main" id="{DDEB1764-8AF1-0C4B-8503-E1664653D295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Triangle 182">
              <a:extLst>
                <a:ext uri="{FF2B5EF4-FFF2-40B4-BE49-F238E27FC236}">
                  <a16:creationId xmlns:a16="http://schemas.microsoft.com/office/drawing/2014/main" id="{E575C227-B33C-B84A-BD5E-AC94B23705F4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Triangle 183">
              <a:extLst>
                <a:ext uri="{FF2B5EF4-FFF2-40B4-BE49-F238E27FC236}">
                  <a16:creationId xmlns:a16="http://schemas.microsoft.com/office/drawing/2014/main" id="{4BE9BF0A-2A5B-3540-8E99-73F2374B841D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Triangle 184">
              <a:extLst>
                <a:ext uri="{FF2B5EF4-FFF2-40B4-BE49-F238E27FC236}">
                  <a16:creationId xmlns:a16="http://schemas.microsoft.com/office/drawing/2014/main" id="{6ED03F2D-4C66-0848-A6DC-7BEB2D0EE0DE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D9E34A64-AE98-904F-A333-F579E98BB6F4}"/>
              </a:ext>
            </a:extLst>
          </p:cNvPr>
          <p:cNvGrpSpPr/>
          <p:nvPr/>
        </p:nvGrpSpPr>
        <p:grpSpPr>
          <a:xfrm>
            <a:off x="1653618" y="4268682"/>
            <a:ext cx="244035" cy="243888"/>
            <a:chOff x="6251996" y="3794058"/>
            <a:chExt cx="798685" cy="798203"/>
          </a:xfrm>
          <a:solidFill>
            <a:schemeClr val="tx1"/>
          </a:solidFill>
        </p:grpSpPr>
        <p:sp>
          <p:nvSpPr>
            <p:cNvPr id="187" name="Triangle 186">
              <a:extLst>
                <a:ext uri="{FF2B5EF4-FFF2-40B4-BE49-F238E27FC236}">
                  <a16:creationId xmlns:a16="http://schemas.microsoft.com/office/drawing/2014/main" id="{D440F22D-6C23-3C49-9294-63A07241C7C5}"/>
                </a:ext>
              </a:extLst>
            </p:cNvPr>
            <p:cNvSpPr/>
            <p:nvPr/>
          </p:nvSpPr>
          <p:spPr>
            <a:xfrm>
              <a:off x="6296929" y="380300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Triangle 187">
              <a:extLst>
                <a:ext uri="{FF2B5EF4-FFF2-40B4-BE49-F238E27FC236}">
                  <a16:creationId xmlns:a16="http://schemas.microsoft.com/office/drawing/2014/main" id="{7362B8D9-0BEC-CC43-ADEB-D01374F25BCB}"/>
                </a:ext>
              </a:extLst>
            </p:cNvPr>
            <p:cNvSpPr/>
            <p:nvPr/>
          </p:nvSpPr>
          <p:spPr>
            <a:xfrm rot="10800000">
              <a:off x="6280582" y="398974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Triangle 188">
              <a:extLst>
                <a:ext uri="{FF2B5EF4-FFF2-40B4-BE49-F238E27FC236}">
                  <a16:creationId xmlns:a16="http://schemas.microsoft.com/office/drawing/2014/main" id="{816AB292-D5B7-0B44-9310-7B11C5B0957B}"/>
                </a:ext>
              </a:extLst>
            </p:cNvPr>
            <p:cNvSpPr/>
            <p:nvPr/>
          </p:nvSpPr>
          <p:spPr>
            <a:xfrm rot="12600000">
              <a:off x="6251996" y="3986043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Triangle 189">
              <a:extLst>
                <a:ext uri="{FF2B5EF4-FFF2-40B4-BE49-F238E27FC236}">
                  <a16:creationId xmlns:a16="http://schemas.microsoft.com/office/drawing/2014/main" id="{0BF3BC27-5222-B04F-8716-7688B3F5F20A}"/>
                </a:ext>
              </a:extLst>
            </p:cNvPr>
            <p:cNvSpPr/>
            <p:nvPr/>
          </p:nvSpPr>
          <p:spPr>
            <a:xfrm rot="1800000">
              <a:off x="6351766" y="3794058"/>
              <a:ext cx="698915" cy="60251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2" name="TextBox 191">
            <a:extLst>
              <a:ext uri="{FF2B5EF4-FFF2-40B4-BE49-F238E27FC236}">
                <a16:creationId xmlns:a16="http://schemas.microsoft.com/office/drawing/2014/main" id="{5AD14DB3-E440-324E-883C-21E98D6EB10D}"/>
              </a:ext>
            </a:extLst>
          </p:cNvPr>
          <p:cNvSpPr txBox="1"/>
          <p:nvPr/>
        </p:nvSpPr>
        <p:spPr>
          <a:xfrm>
            <a:off x="1485318" y="300504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75DC474-C1D6-2843-B154-6DDE9FF3291A}"/>
              </a:ext>
            </a:extLst>
          </p:cNvPr>
          <p:cNvSpPr txBox="1"/>
          <p:nvPr/>
        </p:nvSpPr>
        <p:spPr>
          <a:xfrm>
            <a:off x="4014411" y="633905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44DDAC25-390F-0D40-83A0-A29A2AC901CE}"/>
              </a:ext>
            </a:extLst>
          </p:cNvPr>
          <p:cNvSpPr txBox="1"/>
          <p:nvPr/>
        </p:nvSpPr>
        <p:spPr>
          <a:xfrm>
            <a:off x="5696123" y="633905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EF49CF57-4820-5642-B26D-BDFAD7A35C2C}"/>
              </a:ext>
            </a:extLst>
          </p:cNvPr>
          <p:cNvSpPr txBox="1"/>
          <p:nvPr/>
        </p:nvSpPr>
        <p:spPr>
          <a:xfrm>
            <a:off x="5336704" y="633905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5894C62C-9EEA-0140-92D8-D52C1FA55AB0}"/>
              </a:ext>
            </a:extLst>
          </p:cNvPr>
          <p:cNvSpPr txBox="1"/>
          <p:nvPr/>
        </p:nvSpPr>
        <p:spPr>
          <a:xfrm>
            <a:off x="5015693" y="633905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5BB52397-BF60-404C-AF02-E3DF58DD3093}"/>
              </a:ext>
            </a:extLst>
          </p:cNvPr>
          <p:cNvSpPr txBox="1"/>
          <p:nvPr/>
        </p:nvSpPr>
        <p:spPr>
          <a:xfrm>
            <a:off x="4699234" y="633905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4745063D-4A9E-6C42-96F1-75B2D69AEB3C}"/>
              </a:ext>
            </a:extLst>
          </p:cNvPr>
          <p:cNvSpPr txBox="1"/>
          <p:nvPr/>
        </p:nvSpPr>
        <p:spPr>
          <a:xfrm>
            <a:off x="4400689" y="6339055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7DA7FC14-9E93-DD44-B158-F3BBC55EC856}"/>
              </a:ext>
            </a:extLst>
          </p:cNvPr>
          <p:cNvSpPr txBox="1"/>
          <p:nvPr/>
        </p:nvSpPr>
        <p:spPr>
          <a:xfrm>
            <a:off x="6981019" y="633905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</a:p>
        </p:txBody>
      </p:sp>
      <p:cxnSp>
        <p:nvCxnSpPr>
          <p:cNvPr id="200" name="Straight Arrow Connector 199">
            <a:extLst>
              <a:ext uri="{FF2B5EF4-FFF2-40B4-BE49-F238E27FC236}">
                <a16:creationId xmlns:a16="http://schemas.microsoft.com/office/drawing/2014/main" id="{939B4C20-0FFD-164A-8B56-4D2ADEA8976C}"/>
              </a:ext>
            </a:extLst>
          </p:cNvPr>
          <p:cNvCxnSpPr>
            <a:cxnSpLocks/>
          </p:cNvCxnSpPr>
          <p:nvPr/>
        </p:nvCxnSpPr>
        <p:spPr>
          <a:xfrm flipV="1">
            <a:off x="4550730" y="6021371"/>
            <a:ext cx="0" cy="40379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2181710D-5962-A54E-8CC0-43BBA4611691}"/>
              </a:ext>
            </a:extLst>
          </p:cNvPr>
          <p:cNvCxnSpPr>
            <a:cxnSpLocks/>
          </p:cNvCxnSpPr>
          <p:nvPr/>
        </p:nvCxnSpPr>
        <p:spPr>
          <a:xfrm flipV="1">
            <a:off x="4849275" y="6021371"/>
            <a:ext cx="0" cy="40379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EC7546C1-E554-6349-9ACF-356CBA3E00F5}"/>
              </a:ext>
            </a:extLst>
          </p:cNvPr>
          <p:cNvCxnSpPr>
            <a:cxnSpLocks/>
          </p:cNvCxnSpPr>
          <p:nvPr/>
        </p:nvCxnSpPr>
        <p:spPr>
          <a:xfrm flipV="1">
            <a:off x="5162373" y="6021371"/>
            <a:ext cx="0" cy="40379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99EB5185-D516-474A-9FF5-B0C32C63BC4C}"/>
              </a:ext>
            </a:extLst>
          </p:cNvPr>
          <p:cNvCxnSpPr>
            <a:cxnSpLocks/>
          </p:cNvCxnSpPr>
          <p:nvPr/>
        </p:nvCxnSpPr>
        <p:spPr>
          <a:xfrm flipV="1">
            <a:off x="5486745" y="6021371"/>
            <a:ext cx="0" cy="40379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AFDE64EB-7C22-2248-87E9-DE29A091E048}"/>
              </a:ext>
            </a:extLst>
          </p:cNvPr>
          <p:cNvCxnSpPr>
            <a:cxnSpLocks/>
          </p:cNvCxnSpPr>
          <p:nvPr/>
        </p:nvCxnSpPr>
        <p:spPr>
          <a:xfrm flipV="1">
            <a:off x="5836105" y="6021371"/>
            <a:ext cx="0" cy="40379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904EE0E1-EB90-F04F-922B-54D17D922D1B}"/>
              </a:ext>
            </a:extLst>
          </p:cNvPr>
          <p:cNvCxnSpPr>
            <a:cxnSpLocks/>
          </p:cNvCxnSpPr>
          <p:nvPr/>
        </p:nvCxnSpPr>
        <p:spPr>
          <a:xfrm flipV="1">
            <a:off x="7188768" y="6021371"/>
            <a:ext cx="0" cy="403799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BEA848A2-7ADA-9D40-8E38-2B07290D77F4}"/>
              </a:ext>
            </a:extLst>
          </p:cNvPr>
          <p:cNvSpPr txBox="1"/>
          <p:nvPr/>
        </p:nvSpPr>
        <p:spPr>
          <a:xfrm>
            <a:off x="7449425" y="5917876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Days post infection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760AD0E6-FD87-4B4B-9232-71A98A81ED5E}"/>
              </a:ext>
            </a:extLst>
          </p:cNvPr>
          <p:cNvSpPr txBox="1"/>
          <p:nvPr/>
        </p:nvSpPr>
        <p:spPr>
          <a:xfrm>
            <a:off x="7541831" y="4782351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Wingdings" pitchFamily="2" charset="2"/>
                <a:cs typeface="Times New Roman" panose="02020603050405020304" pitchFamily="18" charset="0"/>
              </a:rPr>
              <a:t>√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C54F7EEB-3E80-4E4B-8097-1FE90197E83F}"/>
              </a:ext>
            </a:extLst>
          </p:cNvPr>
          <p:cNvSpPr txBox="1"/>
          <p:nvPr/>
        </p:nvSpPr>
        <p:spPr>
          <a:xfrm>
            <a:off x="8180576" y="4785190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Wingdings" pitchFamily="2" charset="2"/>
                <a:cs typeface="Times New Roman" panose="02020603050405020304" pitchFamily="18" charset="0"/>
              </a:rPr>
              <a:t>x</a:t>
            </a:r>
          </a:p>
        </p:txBody>
      </p: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121A614D-DEF0-3743-BFDB-79B6E6EC7675}"/>
              </a:ext>
            </a:extLst>
          </p:cNvPr>
          <p:cNvGrpSpPr/>
          <p:nvPr/>
        </p:nvGrpSpPr>
        <p:grpSpPr>
          <a:xfrm>
            <a:off x="4992458" y="3838931"/>
            <a:ext cx="469524" cy="888735"/>
            <a:chOff x="3776411" y="266353"/>
            <a:chExt cx="469524" cy="888735"/>
          </a:xfrm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33587F75-80AF-604C-9B7F-7EC6D126C80E}"/>
                </a:ext>
              </a:extLst>
            </p:cNvPr>
            <p:cNvCxnSpPr>
              <a:cxnSpLocks/>
            </p:cNvCxnSpPr>
            <p:nvPr/>
          </p:nvCxnSpPr>
          <p:spPr>
            <a:xfrm>
              <a:off x="3776411" y="294386"/>
              <a:ext cx="412818" cy="8607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29E86DE0-B65F-0843-9828-9B2BB48C2D11}"/>
                </a:ext>
              </a:extLst>
            </p:cNvPr>
            <p:cNvCxnSpPr>
              <a:cxnSpLocks/>
            </p:cNvCxnSpPr>
            <p:nvPr/>
          </p:nvCxnSpPr>
          <p:spPr>
            <a:xfrm>
              <a:off x="3833117" y="266353"/>
              <a:ext cx="412818" cy="8607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B567EF64-4B4D-E642-BA91-6428EF7120F2}"/>
              </a:ext>
            </a:extLst>
          </p:cNvPr>
          <p:cNvGrpSpPr/>
          <p:nvPr/>
        </p:nvGrpSpPr>
        <p:grpSpPr>
          <a:xfrm rot="2708335">
            <a:off x="5529015" y="3835603"/>
            <a:ext cx="469524" cy="888735"/>
            <a:chOff x="3776411" y="266353"/>
            <a:chExt cx="469524" cy="888735"/>
          </a:xfrm>
        </p:grpSpPr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2D58316E-2386-8C47-91FD-D72BC57540C3}"/>
                </a:ext>
              </a:extLst>
            </p:cNvPr>
            <p:cNvCxnSpPr>
              <a:cxnSpLocks/>
            </p:cNvCxnSpPr>
            <p:nvPr/>
          </p:nvCxnSpPr>
          <p:spPr>
            <a:xfrm>
              <a:off x="3776411" y="294386"/>
              <a:ext cx="412818" cy="8607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3949F844-502A-BC4E-AFF3-4BCBC2AAE6A2}"/>
                </a:ext>
              </a:extLst>
            </p:cNvPr>
            <p:cNvCxnSpPr>
              <a:cxnSpLocks/>
            </p:cNvCxnSpPr>
            <p:nvPr/>
          </p:nvCxnSpPr>
          <p:spPr>
            <a:xfrm>
              <a:off x="3833117" y="266353"/>
              <a:ext cx="412818" cy="8607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70FE13B1-B312-E047-97A3-33DA2FFB779B}"/>
              </a:ext>
            </a:extLst>
          </p:cNvPr>
          <p:cNvSpPr txBox="1"/>
          <p:nvPr/>
        </p:nvSpPr>
        <p:spPr>
          <a:xfrm>
            <a:off x="4788025" y="375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220" name="Straight Arrow Connector 219">
            <a:extLst>
              <a:ext uri="{FF2B5EF4-FFF2-40B4-BE49-F238E27FC236}">
                <a16:creationId xmlns:a16="http://schemas.microsoft.com/office/drawing/2014/main" id="{2E27D7D7-6423-4F43-A267-4388AC91564D}"/>
              </a:ext>
            </a:extLst>
          </p:cNvPr>
          <p:cNvCxnSpPr>
            <a:cxnSpLocks/>
          </p:cNvCxnSpPr>
          <p:nvPr/>
        </p:nvCxnSpPr>
        <p:spPr>
          <a:xfrm>
            <a:off x="6000422" y="4827878"/>
            <a:ext cx="25819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TextBox 222">
            <a:extLst>
              <a:ext uri="{FF2B5EF4-FFF2-40B4-BE49-F238E27FC236}">
                <a16:creationId xmlns:a16="http://schemas.microsoft.com/office/drawing/2014/main" id="{C8A23D53-BEAA-BA4A-9363-E440F13C19C1}"/>
              </a:ext>
            </a:extLst>
          </p:cNvPr>
          <p:cNvSpPr txBox="1"/>
          <p:nvPr/>
        </p:nvSpPr>
        <p:spPr>
          <a:xfrm>
            <a:off x="7357408" y="442458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71C57CBC-8F25-4346-B3A6-8580D26D438E}"/>
              </a:ext>
            </a:extLst>
          </p:cNvPr>
          <p:cNvSpPr txBox="1"/>
          <p:nvPr/>
        </p:nvSpPr>
        <p:spPr>
          <a:xfrm>
            <a:off x="8078785" y="4424586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Legs</a:t>
            </a:r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B12DEC59-409C-9548-A2C5-BF3ECEAF1EBE}"/>
              </a:ext>
            </a:extLst>
          </p:cNvPr>
          <p:cNvCxnSpPr>
            <a:cxnSpLocks/>
          </p:cNvCxnSpPr>
          <p:nvPr/>
        </p:nvCxnSpPr>
        <p:spPr>
          <a:xfrm flipV="1">
            <a:off x="9940049" y="2583873"/>
            <a:ext cx="694800" cy="256454"/>
          </a:xfrm>
          <a:prstGeom prst="straightConnector1">
            <a:avLst/>
          </a:prstGeom>
          <a:ln w="5080">
            <a:solidFill>
              <a:schemeClr val="tx1"/>
            </a:solidFill>
            <a:headEnd type="triangl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28236B7B-765E-EB40-BB9F-089174F4BE92}"/>
              </a:ext>
            </a:extLst>
          </p:cNvPr>
          <p:cNvGrpSpPr/>
          <p:nvPr/>
        </p:nvGrpSpPr>
        <p:grpSpPr>
          <a:xfrm>
            <a:off x="8306395" y="1350214"/>
            <a:ext cx="4466713" cy="3106184"/>
            <a:chOff x="8639688" y="1784803"/>
            <a:chExt cx="4466713" cy="3106184"/>
          </a:xfrm>
        </p:grpSpPr>
        <p:pic>
          <p:nvPicPr>
            <p:cNvPr id="227" name="Picture 226" descr="A diagram of a human body&#10;&#10;Description automatically generated">
              <a:extLst>
                <a:ext uri="{FF2B5EF4-FFF2-40B4-BE49-F238E27FC236}">
                  <a16:creationId xmlns:a16="http://schemas.microsoft.com/office/drawing/2014/main" id="{969EBD30-A91C-1242-94E2-9C3977B61F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72733" y="1905433"/>
              <a:ext cx="4333668" cy="2985554"/>
            </a:xfrm>
            <a:prstGeom prst="rect">
              <a:avLst/>
            </a:prstGeom>
          </p:spPr>
        </p:pic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93C06DE4-656B-5645-9F43-210ACEEA53CE}"/>
                </a:ext>
              </a:extLst>
            </p:cNvPr>
            <p:cNvSpPr txBox="1"/>
            <p:nvPr/>
          </p:nvSpPr>
          <p:spPr>
            <a:xfrm>
              <a:off x="8639688" y="2622474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lumen, l(t)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F6D622BC-DF72-4E40-BAAE-744EB8C498C9}"/>
                </a:ext>
              </a:extLst>
            </p:cNvPr>
            <p:cNvSpPr txBox="1"/>
            <p:nvPr/>
          </p:nvSpPr>
          <p:spPr>
            <a:xfrm>
              <a:off x="9208490" y="3903448"/>
              <a:ext cx="16850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midgut</a:t>
              </a:r>
            </a:p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epithelium, m(t)</a:t>
              </a: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66D2DF95-4DE2-5749-878C-47EEE46B3AC0}"/>
                </a:ext>
              </a:extLst>
            </p:cNvPr>
            <p:cNvSpPr txBox="1"/>
            <p:nvPr/>
          </p:nvSpPr>
          <p:spPr>
            <a:xfrm>
              <a:off x="10823649" y="3897663"/>
              <a:ext cx="184537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other tissues</a:t>
              </a:r>
            </a:p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including salivary</a:t>
              </a:r>
            </a:p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glands, m(t)</a:t>
              </a:r>
            </a:p>
          </p:txBody>
        </p: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F6895617-2F65-AE4F-9433-BF665250D8A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940049" y="2154135"/>
              <a:ext cx="354027" cy="582452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B147B2A4-7FCE-5F40-8D16-16BD7911C76F}"/>
                </a:ext>
              </a:extLst>
            </p:cNvPr>
            <p:cNvSpPr txBox="1"/>
            <p:nvPr/>
          </p:nvSpPr>
          <p:spPr>
            <a:xfrm>
              <a:off x="8837422" y="1784803"/>
              <a:ext cx="22557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epithelium length, x(t)</a:t>
              </a:r>
            </a:p>
          </p:txBody>
        </p:sp>
      </p:grpSp>
      <p:sp>
        <p:nvSpPr>
          <p:cNvPr id="235" name="TextBox 234">
            <a:extLst>
              <a:ext uri="{FF2B5EF4-FFF2-40B4-BE49-F238E27FC236}">
                <a16:creationId xmlns:a16="http://schemas.microsoft.com/office/drawing/2014/main" id="{5ED514EF-8DCA-034F-8AF7-0F5377B6C315}"/>
              </a:ext>
            </a:extLst>
          </p:cNvPr>
          <p:cNvSpPr txBox="1"/>
          <p:nvPr/>
        </p:nvSpPr>
        <p:spPr>
          <a:xfrm>
            <a:off x="348812" y="0"/>
            <a:ext cx="50751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A.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3CE6AAD1-C61F-E244-8D43-D9AFA1729F4B}"/>
              </a:ext>
            </a:extLst>
          </p:cNvPr>
          <p:cNvSpPr txBox="1"/>
          <p:nvPr/>
        </p:nvSpPr>
        <p:spPr>
          <a:xfrm>
            <a:off x="348812" y="3166649"/>
            <a:ext cx="49244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B.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6490A3B1-215B-6F4B-B36C-C009B3DF92C2}"/>
              </a:ext>
            </a:extLst>
          </p:cNvPr>
          <p:cNvSpPr txBox="1"/>
          <p:nvPr/>
        </p:nvSpPr>
        <p:spPr>
          <a:xfrm>
            <a:off x="8054815" y="969311"/>
            <a:ext cx="4876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C.</a:t>
            </a:r>
          </a:p>
        </p:txBody>
      </p: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C82A6CFD-C273-8E40-9593-7FDE95B7F07F}"/>
              </a:ext>
            </a:extLst>
          </p:cNvPr>
          <p:cNvCxnSpPr>
            <a:cxnSpLocks/>
          </p:cNvCxnSpPr>
          <p:nvPr/>
        </p:nvCxnSpPr>
        <p:spPr>
          <a:xfrm flipV="1">
            <a:off x="2476767" y="4179618"/>
            <a:ext cx="1132796" cy="592967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E9E06722-7705-3E41-8971-06458E3DB40A}"/>
              </a:ext>
            </a:extLst>
          </p:cNvPr>
          <p:cNvCxnSpPr>
            <a:cxnSpLocks/>
          </p:cNvCxnSpPr>
          <p:nvPr/>
        </p:nvCxnSpPr>
        <p:spPr>
          <a:xfrm>
            <a:off x="2476767" y="4894645"/>
            <a:ext cx="1132796" cy="782898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TextBox 244">
            <a:extLst>
              <a:ext uri="{FF2B5EF4-FFF2-40B4-BE49-F238E27FC236}">
                <a16:creationId xmlns:a16="http://schemas.microsoft.com/office/drawing/2014/main" id="{21627992-BEE6-2F40-866A-6C6338021F3E}"/>
              </a:ext>
            </a:extLst>
          </p:cNvPr>
          <p:cNvSpPr txBox="1"/>
          <p:nvPr/>
        </p:nvSpPr>
        <p:spPr>
          <a:xfrm>
            <a:off x="10898740" y="60213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2722CD45-91E1-A941-8F59-557F84FC2DAC}"/>
              </a:ext>
            </a:extLst>
          </p:cNvPr>
          <p:cNvSpPr txBox="1"/>
          <p:nvPr/>
        </p:nvSpPr>
        <p:spPr>
          <a:xfrm>
            <a:off x="6208703" y="4481896"/>
            <a:ext cx="1018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Infection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present?</a:t>
            </a: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ABB78E4E-947E-BC4F-8304-420CD8507D0D}"/>
              </a:ext>
            </a:extLst>
          </p:cNvPr>
          <p:cNvSpPr txBox="1"/>
          <p:nvPr/>
        </p:nvSpPr>
        <p:spPr>
          <a:xfrm>
            <a:off x="2289611" y="5498286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Double-fed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4FCC8A1C-B622-754A-9EB3-65BDC17ABE58}"/>
              </a:ext>
            </a:extLst>
          </p:cNvPr>
          <p:cNvSpPr txBox="1"/>
          <p:nvPr/>
        </p:nvSpPr>
        <p:spPr>
          <a:xfrm>
            <a:off x="2411650" y="3893452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Single-fed</a:t>
            </a:r>
          </a:p>
        </p:txBody>
      </p:sp>
      <p:cxnSp>
        <p:nvCxnSpPr>
          <p:cNvPr id="259" name="Straight Arrow Connector 258">
            <a:extLst>
              <a:ext uri="{FF2B5EF4-FFF2-40B4-BE49-F238E27FC236}">
                <a16:creationId xmlns:a16="http://schemas.microsoft.com/office/drawing/2014/main" id="{8660F7B5-5894-0D4E-BAC7-2E310AFC279E}"/>
              </a:ext>
            </a:extLst>
          </p:cNvPr>
          <p:cNvCxnSpPr>
            <a:cxnSpLocks/>
          </p:cNvCxnSpPr>
          <p:nvPr/>
        </p:nvCxnSpPr>
        <p:spPr>
          <a:xfrm flipV="1">
            <a:off x="9606756" y="2187885"/>
            <a:ext cx="708055" cy="247076"/>
          </a:xfrm>
          <a:prstGeom prst="straightConnector1">
            <a:avLst/>
          </a:prstGeom>
          <a:ln w="9525">
            <a:solidFill>
              <a:schemeClr val="tx1"/>
            </a:solidFill>
            <a:headEnd type="triangle" w="sm" len="med"/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4" name="Picture 263" descr="A red and black rocket&#10;&#10;Description automatically generated">
            <a:extLst>
              <a:ext uri="{FF2B5EF4-FFF2-40B4-BE49-F238E27FC236}">
                <a16:creationId xmlns:a16="http://schemas.microsoft.com/office/drawing/2014/main" id="{332B9B3A-0C2A-684B-97FF-FCA59715CD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3775" y="1580687"/>
            <a:ext cx="922292" cy="751566"/>
          </a:xfrm>
          <a:prstGeom prst="rect">
            <a:avLst/>
          </a:prstGeom>
        </p:spPr>
      </p:pic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977D4A3C-B5D6-934B-8CD1-E23CD52C3862}"/>
              </a:ext>
            </a:extLst>
          </p:cNvPr>
          <p:cNvCxnSpPr>
            <a:cxnSpLocks/>
          </p:cNvCxnSpPr>
          <p:nvPr/>
        </p:nvCxnSpPr>
        <p:spPr>
          <a:xfrm>
            <a:off x="4400689" y="2083921"/>
            <a:ext cx="965620" cy="218077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4" name="TextBox 273">
            <a:extLst>
              <a:ext uri="{FF2B5EF4-FFF2-40B4-BE49-F238E27FC236}">
                <a16:creationId xmlns:a16="http://schemas.microsoft.com/office/drawing/2014/main" id="{F990FC2F-7826-BF47-BE4B-75E5FFB2310D}"/>
              </a:ext>
            </a:extLst>
          </p:cNvPr>
          <p:cNvSpPr txBox="1"/>
          <p:nvPr/>
        </p:nvSpPr>
        <p:spPr>
          <a:xfrm>
            <a:off x="6564665" y="2277495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Wingdings" pitchFamily="2" charset="2"/>
                <a:cs typeface="Times New Roman" panose="02020603050405020304" pitchFamily="18" charset="0"/>
              </a:rPr>
              <a:t>√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ED4C54CA-C861-6049-BC56-B7D2893C0600}"/>
              </a:ext>
            </a:extLst>
          </p:cNvPr>
          <p:cNvSpPr txBox="1"/>
          <p:nvPr/>
        </p:nvSpPr>
        <p:spPr>
          <a:xfrm>
            <a:off x="6408818" y="191973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BCEA9C4C-5254-1F40-A22C-A3EFF08503DF}"/>
              </a:ext>
            </a:extLst>
          </p:cNvPr>
          <p:cNvSpPr txBox="1"/>
          <p:nvPr/>
        </p:nvSpPr>
        <p:spPr>
          <a:xfrm>
            <a:off x="5360129" y="1919888"/>
            <a:ext cx="1018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Infection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present?</a:t>
            </a:r>
          </a:p>
        </p:txBody>
      </p:sp>
      <p:pic>
        <p:nvPicPr>
          <p:cNvPr id="281" name="Picture 280" descr="A red and black rocket&#10;&#10;Description automatically generated">
            <a:extLst>
              <a:ext uri="{FF2B5EF4-FFF2-40B4-BE49-F238E27FC236}">
                <a16:creationId xmlns:a16="http://schemas.microsoft.com/office/drawing/2014/main" id="{379FEABB-EE32-564B-8EDC-DB8D9FB49C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9843" y="4719514"/>
            <a:ext cx="922292" cy="751566"/>
          </a:xfrm>
          <a:prstGeom prst="rect">
            <a:avLst/>
          </a:prstGeom>
        </p:spPr>
      </p:pic>
      <p:pic>
        <p:nvPicPr>
          <p:cNvPr id="282" name="Picture 281" descr="A red and black rocket&#10;&#10;Description automatically generated">
            <a:extLst>
              <a:ext uri="{FF2B5EF4-FFF2-40B4-BE49-F238E27FC236}">
                <a16:creationId xmlns:a16="http://schemas.microsoft.com/office/drawing/2014/main" id="{03A505EC-7369-C241-9910-77A5087B87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2144" y="3611520"/>
            <a:ext cx="922292" cy="751566"/>
          </a:xfrm>
          <a:prstGeom prst="rect">
            <a:avLst/>
          </a:prstGeom>
        </p:spPr>
      </p:pic>
      <p:grpSp>
        <p:nvGrpSpPr>
          <p:cNvPr id="287" name="Group 286">
            <a:extLst>
              <a:ext uri="{FF2B5EF4-FFF2-40B4-BE49-F238E27FC236}">
                <a16:creationId xmlns:a16="http://schemas.microsoft.com/office/drawing/2014/main" id="{7A6A9BDE-F3F4-8D4D-98D0-9E655085A47C}"/>
              </a:ext>
            </a:extLst>
          </p:cNvPr>
          <p:cNvGrpSpPr/>
          <p:nvPr/>
        </p:nvGrpSpPr>
        <p:grpSpPr>
          <a:xfrm>
            <a:off x="3729604" y="4694224"/>
            <a:ext cx="913627" cy="1354757"/>
            <a:chOff x="3893015" y="3520163"/>
            <a:chExt cx="913627" cy="1354757"/>
          </a:xfrm>
        </p:grpSpPr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EBB018D8-F869-954E-8C4B-FC6BDE9EEA76}"/>
                </a:ext>
              </a:extLst>
            </p:cNvPr>
            <p:cNvCxnSpPr>
              <a:cxnSpLocks/>
            </p:cNvCxnSpPr>
            <p:nvPr/>
          </p:nvCxnSpPr>
          <p:spPr>
            <a:xfrm>
              <a:off x="4424582" y="3520163"/>
              <a:ext cx="0" cy="135475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B19750ED-A2D6-D846-984B-87EC14400C4F}"/>
                </a:ext>
              </a:extLst>
            </p:cNvPr>
            <p:cNvSpPr/>
            <p:nvPr/>
          </p:nvSpPr>
          <p:spPr>
            <a:xfrm>
              <a:off x="3893015" y="3626546"/>
              <a:ext cx="510343" cy="1149547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4" name="Picture 283" descr="A black and red bug&#10;&#10;Description automatically generated">
              <a:extLst>
                <a:ext uri="{FF2B5EF4-FFF2-40B4-BE49-F238E27FC236}">
                  <a16:creationId xmlns:a16="http://schemas.microsoft.com/office/drawing/2014/main" id="{D8096198-ADE9-3242-AF01-749047163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 flipH="1">
              <a:off x="4175121" y="3994846"/>
              <a:ext cx="865522" cy="397520"/>
            </a:xfrm>
            <a:prstGeom prst="rect">
              <a:avLst/>
            </a:prstGeom>
          </p:spPr>
        </p:pic>
      </p:grpSp>
      <p:sp>
        <p:nvSpPr>
          <p:cNvPr id="289" name="TextBox 288">
            <a:extLst>
              <a:ext uri="{FF2B5EF4-FFF2-40B4-BE49-F238E27FC236}">
                <a16:creationId xmlns:a16="http://schemas.microsoft.com/office/drawing/2014/main" id="{EEC0F6D7-CD62-EB46-B4B0-DC9FCAE2816F}"/>
              </a:ext>
            </a:extLst>
          </p:cNvPr>
          <p:cNvSpPr txBox="1"/>
          <p:nvPr/>
        </p:nvSpPr>
        <p:spPr>
          <a:xfrm>
            <a:off x="4565018" y="984824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F0D07136-000A-924C-ACC4-5722D9748279}"/>
              </a:ext>
            </a:extLst>
          </p:cNvPr>
          <p:cNvSpPr txBox="1"/>
          <p:nvPr/>
        </p:nvSpPr>
        <p:spPr>
          <a:xfrm>
            <a:off x="4589805" y="216615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(ii)</a:t>
            </a:r>
          </a:p>
        </p:txBody>
      </p:sp>
    </p:spTree>
    <p:extLst>
      <p:ext uri="{BB962C8B-B14F-4D97-AF65-F5344CB8AC3E}">
        <p14:creationId xmlns:p14="http://schemas.microsoft.com/office/powerpoint/2010/main" val="3433521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906BC65B-5B8B-E741-93E2-BD94062AD3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5226"/>
          <a:stretch/>
        </p:blipFill>
        <p:spPr>
          <a:xfrm>
            <a:off x="2049895" y="3237179"/>
            <a:ext cx="3965084" cy="1723546"/>
          </a:xfr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092C036B-E345-D946-BCBD-9E5B9358C745}"/>
              </a:ext>
            </a:extLst>
          </p:cNvPr>
          <p:cNvGrpSpPr/>
          <p:nvPr/>
        </p:nvGrpSpPr>
        <p:grpSpPr>
          <a:xfrm>
            <a:off x="6177023" y="3202548"/>
            <a:ext cx="2336800" cy="1707720"/>
            <a:chOff x="6165060" y="3506781"/>
            <a:chExt cx="2336800" cy="1707720"/>
          </a:xfrm>
        </p:grpSpPr>
        <p:pic>
          <p:nvPicPr>
            <p:cNvPr id="6" name="Picture 5" descr="A diagram of a human body&#10;&#10;Description automatically generated">
              <a:extLst>
                <a:ext uri="{FF2B5EF4-FFF2-40B4-BE49-F238E27FC236}">
                  <a16:creationId xmlns:a16="http://schemas.microsoft.com/office/drawing/2014/main" id="{E9E4A910-9414-674A-88BD-65AB13286A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65060" y="3538101"/>
              <a:ext cx="2336800" cy="16764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D30C351-03F7-F141-969B-94E0F9B7316E}"/>
                </a:ext>
              </a:extLst>
            </p:cNvPr>
            <p:cNvSpPr txBox="1"/>
            <p:nvPr/>
          </p:nvSpPr>
          <p:spPr>
            <a:xfrm>
              <a:off x="6165060" y="3912698"/>
              <a:ext cx="61747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lumen, l(t)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10745E-4183-744D-ACAE-4DF9105548A7}"/>
                </a:ext>
              </a:extLst>
            </p:cNvPr>
            <p:cNvSpPr txBox="1"/>
            <p:nvPr/>
          </p:nvSpPr>
          <p:spPr>
            <a:xfrm>
              <a:off x="6428585" y="4659994"/>
              <a:ext cx="8515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midgut</a:t>
              </a:r>
            </a:p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epithelium, m(t)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CB13F1A-C3E0-D34A-A1C4-795EA582CA8E}"/>
                </a:ext>
              </a:extLst>
            </p:cNvPr>
            <p:cNvSpPr txBox="1"/>
            <p:nvPr/>
          </p:nvSpPr>
          <p:spPr>
            <a:xfrm>
              <a:off x="7225174" y="4659994"/>
              <a:ext cx="9220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other tissues</a:t>
              </a:r>
            </a:p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including salivary</a:t>
              </a:r>
            </a:p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glands, m(t)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E5EC6137-98D7-6E42-973E-B4A2D33FB7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94500" y="3919048"/>
              <a:ext cx="374650" cy="144000"/>
            </a:xfrm>
            <a:prstGeom prst="straightConnector1">
              <a:avLst/>
            </a:prstGeom>
            <a:ln w="5080">
              <a:solidFill>
                <a:schemeClr val="tx1"/>
              </a:solidFill>
              <a:headEnd type="triangle"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9F958ED-81C0-514C-9DA7-10F4F9907A44}"/>
                </a:ext>
              </a:extLst>
            </p:cNvPr>
            <p:cNvCxnSpPr/>
            <p:nvPr/>
          </p:nvCxnSpPr>
          <p:spPr>
            <a:xfrm flipH="1" flipV="1">
              <a:off x="6794500" y="3677748"/>
              <a:ext cx="187325" cy="313300"/>
            </a:xfrm>
            <a:prstGeom prst="line">
              <a:avLst/>
            </a:prstGeom>
            <a:ln w="508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9D68077-F6A1-FB4B-8E7A-3D9719399AA9}"/>
                </a:ext>
              </a:extLst>
            </p:cNvPr>
            <p:cNvSpPr txBox="1"/>
            <p:nvPr/>
          </p:nvSpPr>
          <p:spPr>
            <a:xfrm>
              <a:off x="6326985" y="3506781"/>
              <a:ext cx="110479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epithelium length, x(t)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6AC4852-DFE1-B94F-9FE7-F0F95A4F8291}"/>
              </a:ext>
            </a:extLst>
          </p:cNvPr>
          <p:cNvSpPr txBox="1"/>
          <p:nvPr/>
        </p:nvSpPr>
        <p:spPr>
          <a:xfrm>
            <a:off x="5967622" y="3244364"/>
            <a:ext cx="556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ource Sans Pro" panose="020F0502020204030204" pitchFamily="34" charset="0"/>
                <a:ea typeface="Source Sans Pro" panose="020F0502020204030204" pitchFamily="34" charset="0"/>
                <a:cs typeface="Mongolian Baiti" panose="03000500000000000000" pitchFamily="66" charset="0"/>
              </a:rPr>
              <a:t>D.</a:t>
            </a:r>
          </a:p>
        </p:txBody>
      </p:sp>
      <p:pic>
        <p:nvPicPr>
          <p:cNvPr id="18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63B2BC26-0D41-3545-BB84-6097C4555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140"/>
          <a:stretch/>
        </p:blipFill>
        <p:spPr>
          <a:xfrm>
            <a:off x="2061858" y="1657315"/>
            <a:ext cx="3965084" cy="1579101"/>
          </a:xfrm>
          <a:prstGeom prst="rect">
            <a:avLst/>
          </a:prstGeom>
        </p:spPr>
      </p:pic>
      <p:pic>
        <p:nvPicPr>
          <p:cNvPr id="19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5EDC3B77-A3F4-3C45-A5B8-0406512B27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520" b="33657"/>
          <a:stretch/>
        </p:blipFill>
        <p:spPr>
          <a:xfrm>
            <a:off x="5161078" y="1576950"/>
            <a:ext cx="3965084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342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1FEBD812-25FE-AF42-B64B-E382DAF27F60}"/>
              </a:ext>
            </a:extLst>
          </p:cNvPr>
          <p:cNvGrpSpPr/>
          <p:nvPr/>
        </p:nvGrpSpPr>
        <p:grpSpPr>
          <a:xfrm>
            <a:off x="6875721" y="3170598"/>
            <a:ext cx="3516209" cy="2522497"/>
            <a:chOff x="7247196" y="3058456"/>
            <a:chExt cx="3516209" cy="2522497"/>
          </a:xfrm>
        </p:grpSpPr>
        <p:pic>
          <p:nvPicPr>
            <p:cNvPr id="11" name="Picture 10" descr="A diagram of a human body&#10;&#10;Description automatically generated">
              <a:extLst>
                <a:ext uri="{FF2B5EF4-FFF2-40B4-BE49-F238E27FC236}">
                  <a16:creationId xmlns:a16="http://schemas.microsoft.com/office/drawing/2014/main" id="{A619369A-A72A-9542-AFD6-1870C734E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47197" y="3058456"/>
              <a:ext cx="3516208" cy="2522497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19956B-D94C-104B-B345-9727541A7DB7}"/>
                </a:ext>
              </a:extLst>
            </p:cNvPr>
            <p:cNvSpPr txBox="1"/>
            <p:nvPr/>
          </p:nvSpPr>
          <p:spPr>
            <a:xfrm>
              <a:off x="7247196" y="3713877"/>
              <a:ext cx="8370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lumen, l(t)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1611E30-082E-C948-B7B8-DA4D8A213720}"/>
                </a:ext>
              </a:extLst>
            </p:cNvPr>
            <p:cNvSpPr txBox="1"/>
            <p:nvPr/>
          </p:nvSpPr>
          <p:spPr>
            <a:xfrm>
              <a:off x="7528016" y="4698696"/>
              <a:ext cx="11897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midgut</a:t>
              </a:r>
            </a:p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epithelium, m(t)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7C3C1CF-A38D-6244-A838-0776AD9B4140}"/>
                </a:ext>
              </a:extLst>
            </p:cNvPr>
            <p:cNvSpPr txBox="1"/>
            <p:nvPr/>
          </p:nvSpPr>
          <p:spPr>
            <a:xfrm>
              <a:off x="8717765" y="4714086"/>
              <a:ext cx="129554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other tissues</a:t>
              </a:r>
            </a:p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including salivary</a:t>
              </a:r>
            </a:p>
            <a:p>
              <a:pPr algn="ctr"/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glands, m(t)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276C5E5-2679-C44B-B961-8E9280A4B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92125" y="3650105"/>
              <a:ext cx="525640" cy="20236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 w="sm" len="med"/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7D5D5D1-59D5-7D4F-90ED-654E21724B91}"/>
                </a:ext>
              </a:extLst>
            </p:cNvPr>
            <p:cNvCxnSpPr>
              <a:cxnSpLocks/>
              <a:endCxn id="17" idx="2"/>
            </p:cNvCxnSpPr>
            <p:nvPr/>
          </p:nvCxnSpPr>
          <p:spPr>
            <a:xfrm flipH="1" flipV="1">
              <a:off x="8290538" y="3354907"/>
              <a:ext cx="227164" cy="37209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881B4E-2818-FC4D-B102-AB5C8850A4C5}"/>
                </a:ext>
              </a:extLst>
            </p:cNvPr>
            <p:cNvSpPr txBox="1"/>
            <p:nvPr/>
          </p:nvSpPr>
          <p:spPr>
            <a:xfrm>
              <a:off x="7504906" y="3077908"/>
              <a:ext cx="15712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epithelium length, x(t)</a:t>
              </a:r>
            </a:p>
          </p:txBody>
        </p:sp>
      </p:grpSp>
      <p:pic>
        <p:nvPicPr>
          <p:cNvPr id="20" name="Picture 19" descr="A red and black car with white text&#10;&#10;Description automatically generated">
            <a:extLst>
              <a:ext uri="{FF2B5EF4-FFF2-40B4-BE49-F238E27FC236}">
                <a16:creationId xmlns:a16="http://schemas.microsoft.com/office/drawing/2014/main" id="{CDD34EF4-A185-8B49-95C7-6C7C26A96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532" y="969130"/>
            <a:ext cx="4121100" cy="2188007"/>
          </a:xfrm>
          <a:prstGeom prst="rect">
            <a:avLst/>
          </a:prstGeom>
        </p:spPr>
      </p:pic>
      <p:pic>
        <p:nvPicPr>
          <p:cNvPr id="22" name="Picture 21" descr="A black background with a black and white image&#10;&#10;Description automatically generated with medium confidence">
            <a:extLst>
              <a:ext uri="{FF2B5EF4-FFF2-40B4-BE49-F238E27FC236}">
                <a16:creationId xmlns:a16="http://schemas.microsoft.com/office/drawing/2014/main" id="{5B58A320-0C0D-2544-AEC3-F17CEB8229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150" y="965746"/>
            <a:ext cx="4177747" cy="2188006"/>
          </a:xfrm>
          <a:prstGeom prst="rect">
            <a:avLst/>
          </a:prstGeom>
        </p:spPr>
      </p:pic>
      <p:pic>
        <p:nvPicPr>
          <p:cNvPr id="24" name="Picture 23" descr="A screenshot of a video game&#10;&#10;Description automatically generated">
            <a:extLst>
              <a:ext uri="{FF2B5EF4-FFF2-40B4-BE49-F238E27FC236}">
                <a16:creationId xmlns:a16="http://schemas.microsoft.com/office/drawing/2014/main" id="{8171EC59-ADB9-644F-B46B-3DE130A936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9182" y="3505088"/>
            <a:ext cx="5268210" cy="218800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207B9F6-B4B9-AC40-AC6E-79079C6B5DED}"/>
              </a:ext>
            </a:extLst>
          </p:cNvPr>
          <p:cNvSpPr txBox="1"/>
          <p:nvPr/>
        </p:nvSpPr>
        <p:spPr>
          <a:xfrm>
            <a:off x="1046242" y="920324"/>
            <a:ext cx="4058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A</a:t>
            </a:r>
            <a:r>
              <a:rPr lang="en-US" dirty="0"/>
              <a:t>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3D55115-5C53-324A-8B6D-8A1D10E08DC7}"/>
              </a:ext>
            </a:extLst>
          </p:cNvPr>
          <p:cNvSpPr txBox="1"/>
          <p:nvPr/>
        </p:nvSpPr>
        <p:spPr>
          <a:xfrm>
            <a:off x="6269126" y="920324"/>
            <a:ext cx="4058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B</a:t>
            </a:r>
            <a:r>
              <a:rPr lang="en-US" dirty="0"/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FEA89A-5C4D-7E45-B8BA-276B0FFFB86A}"/>
              </a:ext>
            </a:extLst>
          </p:cNvPr>
          <p:cNvSpPr txBox="1"/>
          <p:nvPr/>
        </p:nvSpPr>
        <p:spPr>
          <a:xfrm>
            <a:off x="1046241" y="3443711"/>
            <a:ext cx="4058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C</a:t>
            </a:r>
            <a:r>
              <a:rPr lang="en-US" dirty="0"/>
              <a:t>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8509E2-9D0F-D247-93D1-79019D390AC5}"/>
              </a:ext>
            </a:extLst>
          </p:cNvPr>
          <p:cNvSpPr txBox="1"/>
          <p:nvPr/>
        </p:nvSpPr>
        <p:spPr>
          <a:xfrm>
            <a:off x="6467257" y="3443711"/>
            <a:ext cx="41549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5965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2513</TotalTime>
  <Words>185</Words>
  <Application>Microsoft Macintosh PowerPoint</Application>
  <PresentationFormat>Widescreen</PresentationFormat>
  <Paragraphs>74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Source Sans Pro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Lambert, Ben</dc:creator>
  <cp:lastModifiedBy>Lambert, Ben</cp:lastModifiedBy>
  <cp:revision>35</cp:revision>
  <cp:lastPrinted>2023-09-13T17:05:14Z</cp:lastPrinted>
  <dcterms:created xsi:type="dcterms:W3CDTF">2023-09-13T14:00:42Z</dcterms:created>
  <dcterms:modified xsi:type="dcterms:W3CDTF">2023-09-22T09:01:22Z</dcterms:modified>
</cp:coreProperties>
</file>

<file path=docProps/thumbnail.jpeg>
</file>